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81" r:id="rId24"/>
    <p:sldId id="260" r:id="rId25"/>
    <p:sldId id="26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6/10/2020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8916" t="33332" r="56443" b="47917"/>
          <a:stretch/>
        </p:blipFill>
        <p:spPr>
          <a:xfrm>
            <a:off x="3048000" y="2057400"/>
            <a:ext cx="1905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(1/2)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Our test function for which we would find the global minimum is (Equation of Sphere):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bounds of our function are:</a:t>
                </a: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/>
              </a:p>
              <a:p>
                <a:pPr marL="114300" indent="0" algn="ctr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89" r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37" y="218318"/>
            <a:ext cx="7620000" cy="1143000"/>
          </a:xfrm>
        </p:spPr>
        <p:txBody>
          <a:bodyPr/>
          <a:lstStyle/>
          <a:p>
            <a:r>
              <a:rPr lang="en-US" sz="4000" dirty="0" smtClean="0"/>
              <a:t>Implementation (2/2)</a:t>
            </a:r>
            <a:endParaRPr lang="en-GB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979" t="17709" r="34178" b="63542"/>
          <a:stretch/>
        </p:blipFill>
        <p:spPr>
          <a:xfrm>
            <a:off x="475397" y="1633864"/>
            <a:ext cx="7525603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137" y="3093344"/>
            <a:ext cx="5296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Initialization of PSO parameters</a:t>
            </a:r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t="18875" r="22727" b="50341"/>
          <a:stretch/>
        </p:blipFill>
        <p:spPr>
          <a:xfrm>
            <a:off x="420137" y="3462676"/>
            <a:ext cx="7580863" cy="29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Algorithm (50 %)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Remaining:</a:t>
            </a:r>
          </a:p>
          <a:p>
            <a:pPr lvl="1"/>
            <a:r>
              <a:rPr lang="en-US" sz="2800" dirty="0" smtClean="0"/>
              <a:t>Experimental Analysis</a:t>
            </a:r>
          </a:p>
          <a:p>
            <a:pPr lvl="1"/>
            <a:r>
              <a:rPr lang="en-US" sz="2800" dirty="0" smtClean="0"/>
              <a:t> Applications of PSO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424</TotalTime>
  <Words>576</Words>
  <Application>Microsoft Office PowerPoint</Application>
  <PresentationFormat>On-screen Show (4:3)</PresentationFormat>
  <Paragraphs>121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(1/2)</vt:lpstr>
      <vt:lpstr>Implementation (2/2)</vt:lpstr>
      <vt:lpstr>Project Outcomes: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49</cp:revision>
  <dcterms:created xsi:type="dcterms:W3CDTF">2020-06-07T05:17:02Z</dcterms:created>
  <dcterms:modified xsi:type="dcterms:W3CDTF">2020-06-09T19:13:25Z</dcterms:modified>
</cp:coreProperties>
</file>